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Caveat"/>
      <p:regular r:id="rId36"/>
      <p:bold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Amatic SC"/>
      <p:regular r:id="rId42"/>
      <p:bold r:id="rId43"/>
    </p:embeddedFont>
    <p:embeddedFont>
      <p:font typeface="Abril Fatface"/>
      <p:regular r:id="rId44"/>
    </p:embeddedFont>
    <p:embeddedFont>
      <p:font typeface="Comfortaa"/>
      <p:regular r:id="rId45"/>
      <p:bold r:id="rId46"/>
    </p:embeddedFont>
    <p:embeddedFont>
      <p:font typeface="Century Gothic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AmaticSC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AbrilFatface-regular.fntdata"/><Relationship Id="rId43" Type="http://schemas.openxmlformats.org/officeDocument/2006/relationships/font" Target="fonts/AmaticSC-bold.fntdata"/><Relationship Id="rId46" Type="http://schemas.openxmlformats.org/officeDocument/2006/relationships/font" Target="fonts/Comfortaa-bold.fntdata"/><Relationship Id="rId45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enturyGothic-bold.fntdata"/><Relationship Id="rId47" Type="http://schemas.openxmlformats.org/officeDocument/2006/relationships/font" Target="fonts/CenturyGothic-regular.fntdata"/><Relationship Id="rId49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Caveat-bold.fntdata"/><Relationship Id="rId36" Type="http://schemas.openxmlformats.org/officeDocument/2006/relationships/font" Target="fonts/Caveat-regular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dc294dce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dc294dce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dc294dc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dc294dc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dc294dce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dc294dce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dc294dce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dc294dce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bea82fd4bba625f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bea82fd4bba625f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ea82fd4bba625f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bea82fd4bba625f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dc294dce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dc294dce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dc294dce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dc294dce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dc294dce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dc294dce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dc294dce5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dc294dce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ea82fd4bba625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ea82fd4bba625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dc294dce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dc294dce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dc294dce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dc294dce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dc294dce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dc294dce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dc294dce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dc294dce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dc294dce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dc294dce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dc294dce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dc294dce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dc294dce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dc294dce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dc294dce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dc294dce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61bef3c1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61bef3c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bea82fd4bba625f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bea82fd4bba625f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ea82fd4bba625f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ea82fd4bba625f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dc294dce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dc294dce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bea82fd4bba625f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bea82fd4bba625f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dc294dce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dc294dce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ea82fd4bba625f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ea82fd4bba625f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ea82fd4bba625f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bea82fd4bba625f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ea82fd4bba625f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ea82fd4bba625f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dc294dce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dc294dce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500">
                <a:latin typeface="Comic Sans MS"/>
                <a:ea typeface="Comic Sans MS"/>
                <a:cs typeface="Comic Sans MS"/>
                <a:sym typeface="Comic Sans MS"/>
              </a:rPr>
              <a:t>Touch the sky, </a:t>
            </a:r>
            <a:r>
              <a:rPr i="1" lang="en" sz="3000">
                <a:latin typeface="Comic Sans MS"/>
                <a:ea typeface="Comic Sans MS"/>
                <a:cs typeface="Comic Sans MS"/>
                <a:sym typeface="Comic Sans MS"/>
              </a:rPr>
              <a:t>turn the page</a:t>
            </a:r>
            <a:endParaRPr i="1" sz="3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B45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wake up and warm up </a:t>
            </a:r>
            <a:r>
              <a:rPr b="1" i="1" lang="en" sz="2400">
                <a:solidFill>
                  <a:srgbClr val="B45F0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exercise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Don’t watch me,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what I say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9250"/>
            <a:ext cx="9144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1824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</a:t>
            </a:r>
            <a:endParaRPr b="1" sz="350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87300" cy="3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b="1" lang="en" sz="3500"/>
              <a:t>Touch your shoulder</a:t>
            </a:r>
            <a:endParaRPr b="1" sz="3500"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152400" y="152400"/>
            <a:ext cx="7287300" cy="3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3"/>
          <p:cNvSpPr/>
          <p:nvPr/>
        </p:nvSpPr>
        <p:spPr>
          <a:xfrm rot="1982248">
            <a:off x="568868" y="352763"/>
            <a:ext cx="847415" cy="8272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121" name="Google Shape;121;p23"/>
          <p:cNvSpPr/>
          <p:nvPr/>
        </p:nvSpPr>
        <p:spPr>
          <a:xfrm rot="631572">
            <a:off x="3846795" y="530065"/>
            <a:ext cx="847360" cy="74480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/>
          <p:nvPr/>
        </p:nvSpPr>
        <p:spPr>
          <a:xfrm>
            <a:off x="1310550" y="789350"/>
            <a:ext cx="5927100" cy="2993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3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WHAT DAY IS IT TODAY?</a:t>
            </a:r>
            <a:endParaRPr b="1" i="1" sz="43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914400" y="409892"/>
            <a:ext cx="73152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690563"/>
            <a:ext cx="4762500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75" y="223825"/>
            <a:ext cx="7695525" cy="464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idx="1" type="body"/>
          </p:nvPr>
        </p:nvSpPr>
        <p:spPr>
          <a:xfrm rot="-1426682">
            <a:off x="2036517" y="1117914"/>
            <a:ext cx="5998595" cy="60525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Touch your Textbook     </a:t>
            </a:r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975" y="659863"/>
            <a:ext cx="6909024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/>
        </p:nvSpPr>
        <p:spPr>
          <a:xfrm>
            <a:off x="914400" y="409892"/>
            <a:ext cx="73152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690563"/>
            <a:ext cx="476250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5755825" y="1132800"/>
            <a:ext cx="2612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/>
              <a:t>Touch your Nose </a:t>
            </a:r>
            <a:endParaRPr b="1" i="1" sz="2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Touch the sky</a:t>
            </a:r>
            <a:endParaRPr b="1" sz="63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6085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" type="body"/>
          </p:nvPr>
        </p:nvSpPr>
        <p:spPr>
          <a:xfrm rot="646632">
            <a:off x="1832323" y="4332649"/>
            <a:ext cx="5998707" cy="60496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900">
                <a:latin typeface="Caveat"/>
                <a:ea typeface="Caveat"/>
                <a:cs typeface="Caveat"/>
                <a:sym typeface="Caveat"/>
              </a:rPr>
              <a:t>Touch your ears</a:t>
            </a:r>
            <a:endParaRPr i="1" sz="4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91474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24150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914400" y="409892"/>
            <a:ext cx="7315200" cy="3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690563"/>
            <a:ext cx="476250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755825" y="1132800"/>
            <a:ext cx="2612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Touch the sky </a:t>
            </a:r>
            <a:endParaRPr b="1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idx="1" type="body"/>
          </p:nvPr>
        </p:nvSpPr>
        <p:spPr>
          <a:xfrm rot="-470592">
            <a:off x="302095" y="424987"/>
            <a:ext cx="8065955" cy="426967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       </a:t>
            </a:r>
            <a:r>
              <a:rPr lang="en" sz="53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WHAT’S the DATE ?</a:t>
            </a:r>
            <a:endParaRPr sz="5300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24150" cy="39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3"/>
          <p:cNvSpPr txBox="1"/>
          <p:nvPr/>
        </p:nvSpPr>
        <p:spPr>
          <a:xfrm rot="391227">
            <a:off x="1071602" y="2694189"/>
            <a:ext cx="2979976" cy="1041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700">
                <a:latin typeface="Comfortaa"/>
                <a:ea typeface="Comfortaa"/>
                <a:cs typeface="Comfortaa"/>
                <a:sym typeface="Comfortaa"/>
              </a:rPr>
              <a:t>Touch the Sky</a:t>
            </a:r>
            <a:endParaRPr b="1" i="1" sz="27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85325" cy="3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1824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idx="1" type="body"/>
          </p:nvPr>
        </p:nvSpPr>
        <p:spPr>
          <a:xfrm>
            <a:off x="179025" y="275550"/>
            <a:ext cx="81588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Touch                                          your                                                   toes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75" y="223825"/>
            <a:ext cx="7695525" cy="464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7"/>
          <p:cNvSpPr/>
          <p:nvPr/>
        </p:nvSpPr>
        <p:spPr>
          <a:xfrm>
            <a:off x="3082025" y="173500"/>
            <a:ext cx="4061700" cy="10206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/>
              <a:t>Touch the sky</a:t>
            </a:r>
            <a:endParaRPr i="1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>
            <p:ph idx="1" type="body"/>
          </p:nvPr>
        </p:nvSpPr>
        <p:spPr>
          <a:xfrm rot="646632">
            <a:off x="1832323" y="4332649"/>
            <a:ext cx="5998707" cy="60496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900">
                <a:latin typeface="Caveat"/>
                <a:ea typeface="Caveat"/>
                <a:cs typeface="Caveat"/>
                <a:sym typeface="Caveat"/>
              </a:rPr>
              <a:t>Touch your shoulders</a:t>
            </a:r>
            <a:endParaRPr i="1" sz="4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91474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1824" cy="39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/>
          <p:nvPr/>
        </p:nvSpPr>
        <p:spPr>
          <a:xfrm>
            <a:off x="6255875" y="142875"/>
            <a:ext cx="2694300" cy="21534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Touch your Desk </a:t>
            </a:r>
            <a:endParaRPr b="1" sz="3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>
            <p:ph idx="1" type="body"/>
          </p:nvPr>
        </p:nvSpPr>
        <p:spPr>
          <a:xfrm>
            <a:off x="2114725" y="4230575"/>
            <a:ext cx="54843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</a:t>
            </a:r>
            <a:r>
              <a:rPr b="1" lang="en" sz="3500"/>
              <a:t>TOUCH YOUR CHAIR</a:t>
            </a:r>
            <a:endParaRPr b="1" sz="3500"/>
          </a:p>
        </p:txBody>
      </p:sp>
      <p:pic>
        <p:nvPicPr>
          <p:cNvPr id="217" name="Google Shape;217;p40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52400" y="152400"/>
            <a:ext cx="7287300" cy="3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0"/>
          <p:cNvSpPr/>
          <p:nvPr/>
        </p:nvSpPr>
        <p:spPr>
          <a:xfrm rot="1982248">
            <a:off x="568868" y="352763"/>
            <a:ext cx="847415" cy="8272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19" name="Google Shape;219;p40"/>
          <p:cNvSpPr/>
          <p:nvPr/>
        </p:nvSpPr>
        <p:spPr>
          <a:xfrm rot="631572">
            <a:off x="3846795" y="530065"/>
            <a:ext cx="847360" cy="74480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idx="1" type="body"/>
          </p:nvPr>
        </p:nvSpPr>
        <p:spPr>
          <a:xfrm>
            <a:off x="311700" y="3842275"/>
            <a:ext cx="7515900" cy="9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ambria"/>
                <a:ea typeface="Cambria"/>
                <a:cs typeface="Cambria"/>
                <a:sym typeface="Cambria"/>
              </a:rPr>
              <a:t>           say Hello  to your friends</a:t>
            </a:r>
            <a:endParaRPr b="1" sz="35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5" name="Google Shape;2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07774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Abril Fatface"/>
                <a:ea typeface="Abril Fatface"/>
                <a:cs typeface="Abril Fatface"/>
                <a:sym typeface="Abril Fatface"/>
              </a:rPr>
              <a:t>                                                  </a:t>
            </a:r>
            <a:r>
              <a:rPr i="1" lang="en">
                <a:latin typeface="Abril Fatface"/>
                <a:ea typeface="Abril Fatface"/>
                <a:cs typeface="Abril Fatface"/>
                <a:sym typeface="Abril Fatface"/>
              </a:rPr>
              <a:t>Touch your head</a:t>
            </a:r>
            <a:endParaRPr i="1"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1824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 rot="-1426682">
            <a:off x="2289692" y="1183564"/>
            <a:ext cx="5998595" cy="60525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FF0000"/>
                </a:solidFill>
              </a:rPr>
              <a:t>OPEN</a:t>
            </a:r>
            <a:r>
              <a:rPr lang="en"/>
              <a:t> </a:t>
            </a:r>
            <a:r>
              <a:rPr lang="en"/>
              <a:t> your Textbook     </a:t>
            </a:r>
            <a:endParaRPr/>
          </a:p>
        </p:txBody>
      </p:sp>
      <p:pic>
        <p:nvPicPr>
          <p:cNvPr id="231" name="Google Shape;231;p42"/>
          <p:cNvPicPr preferRelativeResize="0"/>
          <p:nvPr/>
        </p:nvPicPr>
        <p:blipFill rotWithShape="1">
          <a:blip r:embed="rId3">
            <a:alphaModFix/>
          </a:blip>
          <a:srcRect b="-1300" l="-22849" r="22850" t="1300"/>
          <a:stretch/>
        </p:blipFill>
        <p:spPr>
          <a:xfrm>
            <a:off x="0" y="714875"/>
            <a:ext cx="6909024" cy="404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2"/>
          <p:cNvSpPr txBox="1"/>
          <p:nvPr/>
        </p:nvSpPr>
        <p:spPr>
          <a:xfrm rot="540745">
            <a:off x="5030372" y="1470353"/>
            <a:ext cx="4132822" cy="14245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rgbClr val="FF0000"/>
                </a:highlight>
                <a:latin typeface="Comfortaa"/>
                <a:ea typeface="Comfortaa"/>
                <a:cs typeface="Comfortaa"/>
                <a:sym typeface="Comfortaa"/>
              </a:rPr>
              <a:t>   </a:t>
            </a:r>
            <a:r>
              <a:rPr lang="en" sz="4800">
                <a:highlight>
                  <a:srgbClr val="FF0000"/>
                </a:highlight>
                <a:latin typeface="Comfortaa"/>
                <a:ea typeface="Comfortaa"/>
                <a:cs typeface="Comfortaa"/>
                <a:sym typeface="Comfortaa"/>
              </a:rPr>
              <a:t>To page 137</a:t>
            </a:r>
            <a:endParaRPr sz="4800">
              <a:highlight>
                <a:srgbClr val="FF00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 rot="-925114">
            <a:off x="774479" y="431885"/>
            <a:ext cx="2859308" cy="4914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GAME OVER?</a:t>
            </a:r>
            <a:endParaRPr b="1" sz="4400">
              <a:solidFill>
                <a:srgbClr val="FF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" name="Google Shape;234;p42"/>
          <p:cNvSpPr txBox="1"/>
          <p:nvPr/>
        </p:nvSpPr>
        <p:spPr>
          <a:xfrm rot="-1643391">
            <a:off x="2975478" y="2978421"/>
            <a:ext cx="1593766" cy="4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137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</a:t>
            </a:r>
            <a:r>
              <a:rPr b="1" lang="en" sz="3500"/>
              <a:t>Touch your shoulder</a:t>
            </a:r>
            <a:endParaRPr b="1" sz="35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52400" y="152400"/>
            <a:ext cx="7287300" cy="38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 rot="1982248">
            <a:off x="568868" y="352763"/>
            <a:ext cx="847415" cy="82728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77" name="Google Shape;77;p16"/>
          <p:cNvSpPr/>
          <p:nvPr/>
        </p:nvSpPr>
        <p:spPr>
          <a:xfrm rot="631572">
            <a:off x="3846795" y="530065"/>
            <a:ext cx="847360" cy="744803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861575" y="536125"/>
            <a:ext cx="5763300" cy="29487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0000"/>
                </a:solidFill>
              </a:rPr>
              <a:t>How’s the weather?</a:t>
            </a:r>
            <a:endParaRPr sz="41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 flipH="1" rot="199363">
            <a:off x="329057" y="3902106"/>
            <a:ext cx="5998985" cy="700789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0000FF"/>
                </a:solidFill>
              </a:rPr>
              <a:t>                     </a:t>
            </a:r>
            <a:r>
              <a:rPr b="1" i="1" lang="en" sz="2800">
                <a:solidFill>
                  <a:srgbClr val="0000FF"/>
                </a:solidFill>
              </a:rPr>
              <a:t>Touch your nose </a:t>
            </a:r>
            <a:endParaRPr b="1" i="1" sz="2800">
              <a:solidFill>
                <a:srgbClr val="0000FF"/>
              </a:solidFill>
            </a:endParaRPr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24150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 rot="646632">
            <a:off x="1832323" y="4332649"/>
            <a:ext cx="5998707" cy="60496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900">
                <a:latin typeface="Caveat"/>
                <a:ea typeface="Caveat"/>
                <a:cs typeface="Caveat"/>
                <a:sym typeface="Caveat"/>
              </a:rPr>
              <a:t>Touch your ears</a:t>
            </a:r>
            <a:endParaRPr i="1" sz="49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91474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</a:t>
            </a:r>
            <a:r>
              <a:rPr b="1" lang="en" sz="3600"/>
              <a:t>Touch your Knees</a:t>
            </a:r>
            <a:endParaRPr b="1" sz="36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85325" cy="3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300">
                <a:solidFill>
                  <a:srgbClr val="FF0000"/>
                </a:solidFill>
                <a:latin typeface="Abril Fatface"/>
                <a:ea typeface="Abril Fatface"/>
                <a:cs typeface="Abril Fatface"/>
                <a:sym typeface="Abril Fatface"/>
              </a:rPr>
              <a:t>Touch your toes</a:t>
            </a:r>
            <a:endParaRPr b="1" sz="6300">
              <a:solidFill>
                <a:srgbClr val="FF0000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96085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